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2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86" d="100"/>
          <a:sy n="86" d="100"/>
        </p:scale>
        <p:origin x="2952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4F766-90EF-48B9-8022-0CED29D5E363}" type="datetimeFigureOut">
              <a:rPr lang="ko-KR" altLang="en-US" smtClean="0"/>
              <a:t>2021-03-04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849" y="0"/>
            <a:ext cx="6464300" cy="914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14488" y="248307"/>
            <a:ext cx="387475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광주여자대학교</a:t>
            </a:r>
            <a:r>
              <a:rPr lang="ko-KR" altLang="en-US" sz="1500" b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500" b="1" dirty="0" err="1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취업스펙</a:t>
            </a:r>
            <a:r>
              <a:rPr lang="en-US" altLang="ko-KR" sz="1500" b="1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UP! </a:t>
            </a:r>
            <a:r>
              <a:rPr lang="ko-KR" altLang="en-US" sz="1500" b="1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무료수강지원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41539" y="7545413"/>
            <a:ext cx="7858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smtClean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광주</a:t>
            </a:r>
            <a:endParaRPr lang="en-US" altLang="ko-KR" sz="1500" b="1" smtClean="0">
              <a:solidFill>
                <a:srgbClr val="FF0000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r>
              <a:rPr lang="ko-KR" altLang="en-US" sz="1500" b="1" smtClean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여대 </a:t>
            </a:r>
            <a:endParaRPr lang="ko-KR" altLang="en-US" sz="1500" b="1" dirty="0">
              <a:solidFill>
                <a:srgbClr val="FF0000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F90D05C-CA92-E14C-AB80-4A463FF89F49}"/>
              </a:ext>
            </a:extLst>
          </p:cNvPr>
          <p:cNvSpPr/>
          <p:nvPr/>
        </p:nvSpPr>
        <p:spPr>
          <a:xfrm>
            <a:off x="2708920" y="6177661"/>
            <a:ext cx="505766" cy="323165"/>
          </a:xfrm>
          <a:prstGeom prst="rect">
            <a:avLst/>
          </a:prstGeom>
          <a:solidFill>
            <a:srgbClr val="E222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0171" y="6177660"/>
            <a:ext cx="548210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대상 </a:t>
            </a:r>
            <a:r>
              <a:rPr lang="en-US" altLang="ko-KR" sz="1500" b="1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: </a:t>
            </a:r>
            <a:r>
              <a:rPr lang="ko-KR" altLang="en-US" sz="1500" b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광주여자대학교 학생 및 지인</a:t>
            </a:r>
            <a:endParaRPr lang="ko-KR" altLang="en-US" sz="1500" b="1" dirty="0">
              <a:solidFill>
                <a:schemeClr val="bg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13</Words>
  <Application>Microsoft Office PowerPoint</Application>
  <PresentationFormat>화면 슬라이드 쇼(4:3)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나눔바른고딕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user</cp:lastModifiedBy>
  <cp:revision>8</cp:revision>
  <dcterms:created xsi:type="dcterms:W3CDTF">2020-12-21T04:09:28Z</dcterms:created>
  <dcterms:modified xsi:type="dcterms:W3CDTF">2021-03-04T06:08:02Z</dcterms:modified>
</cp:coreProperties>
</file>